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Corben"/>
      <p:regular r:id="rId18"/>
    </p:embeddedFont>
    <p:embeddedFont>
      <p:font typeface="Corben"/>
      <p:regular r:id="rId19"/>
    </p:embeddedFont>
    <p:embeddedFont>
      <p:font typeface="Nobile"/>
      <p:regular r:id="rId20"/>
    </p:embeddedFont>
    <p:embeddedFont>
      <p:font typeface="Nobile"/>
      <p:regular r:id="rId21"/>
    </p:embeddedFont>
    <p:embeddedFont>
      <p:font typeface="Nobile"/>
      <p:regular r:id="rId22"/>
    </p:embeddedFont>
    <p:embeddedFont>
      <p:font typeface="Nobile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8543" y="1663303"/>
            <a:ext cx="7686913" cy="3591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050"/>
              </a:lnSpc>
              <a:buNone/>
            </a:pPr>
            <a:r>
              <a:rPr lang="en-US" sz="56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Hostel Management System: Streamlining Student and Warden Experiences</a:t>
            </a:r>
            <a:endParaRPr lang="en-US" sz="5650" dirty="0"/>
          </a:p>
        </p:txBody>
      </p:sp>
      <p:sp>
        <p:nvSpPr>
          <p:cNvPr id="4" name="Text 1"/>
          <p:cNvSpPr/>
          <p:nvPr/>
        </p:nvSpPr>
        <p:spPr>
          <a:xfrm>
            <a:off x="728543" y="5566886"/>
            <a:ext cx="7686913" cy="999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comprehensive hostel management system empowers both students and wardens, providing secure access, personalized experiences, and efficient administrative tools to enhance life on campus.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3334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982272"/>
            <a:ext cx="7415927" cy="2314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Conclusion: Enhancing Hostel Life through Technology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437" y="4667131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Hostel Management System seamlessly integrates technology to empower both students and wardens, fostering a more efficient, engaged, and enriching hostel experience for all.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1857" y="795576"/>
            <a:ext cx="7553087" cy="1420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Login Page: Secure Access for Students and Wardens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1857" y="2812494"/>
            <a:ext cx="511373" cy="511373"/>
          </a:xfrm>
          <a:prstGeom prst="roundRect">
            <a:avLst>
              <a:gd name="adj" fmla="val 18668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87120" y="2897743"/>
            <a:ext cx="100727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20401" y="2812494"/>
            <a:ext cx="2957870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Secure Authentication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20401" y="3303865"/>
            <a:ext cx="6814542" cy="727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Students and wardens can securely log in using unique credentials, ensuring privacy and data protection.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1857" y="4513898"/>
            <a:ext cx="511373" cy="511373"/>
          </a:xfrm>
          <a:prstGeom prst="roundRect">
            <a:avLst>
              <a:gd name="adj" fmla="val 18668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448544" y="4599146"/>
            <a:ext cx="177879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020401" y="4513898"/>
            <a:ext cx="3406259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Personalized Dashboards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020401" y="5005268"/>
            <a:ext cx="6814542" cy="727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Upon successful login, users are directed to their respective portals tailored to their roles and needs.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1857" y="6215301"/>
            <a:ext cx="511373" cy="511373"/>
          </a:xfrm>
          <a:prstGeom prst="roundRect">
            <a:avLst>
              <a:gd name="adj" fmla="val 18668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41757" y="6300549"/>
            <a:ext cx="191453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20401" y="6215301"/>
            <a:ext cx="2841069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Seamless Access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20401" y="6706672"/>
            <a:ext cx="6814542" cy="727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login page provides a centralized gateway to the entire hostel management system.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17251"/>
            <a:ext cx="129023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Student Portal: View Profile, Pay Fees, Request Gate Pass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97740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View Profile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609981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Students can access and view their personal information, such as room allocation and contact details.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97740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Pay Fees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609981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Students can conveniently pay their hostel fees online, with options for partial or full payments.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97740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Request Gate Pass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609981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Students can submit gate pass requests for approved exits, streamlining the process for wardens.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" y="984647"/>
            <a:ext cx="4869061" cy="626030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437" y="800814"/>
            <a:ext cx="7415927" cy="2314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Student Feedback: Improving Hostel Experiences</a:t>
            </a:r>
            <a:endParaRPr lang="en-US" sz="4850" dirty="0"/>
          </a:p>
        </p:txBody>
      </p:sp>
      <p:sp>
        <p:nvSpPr>
          <p:cNvPr id="5" name="Shape 1"/>
          <p:cNvSpPr/>
          <p:nvPr/>
        </p:nvSpPr>
        <p:spPr>
          <a:xfrm>
            <a:off x="6350437" y="3485674"/>
            <a:ext cx="7415927" cy="1848088"/>
          </a:xfrm>
          <a:prstGeom prst="roundRect">
            <a:avLst>
              <a:gd name="adj" fmla="val 5611"/>
            </a:avLst>
          </a:prstGeom>
          <a:solidFill>
            <a:srgbClr val="D2D9F9"/>
          </a:solidFill>
          <a:ln w="15240">
            <a:solidFill>
              <a:srgbClr val="B8BFDF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6612493" y="3747730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Voice Your Opinions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6612493" y="4281607"/>
            <a:ext cx="689181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Students can share their thoughts, concerns, and suggestions to enhance their overall hostel experience.</a:t>
            </a:r>
            <a:endParaRPr lang="en-US" sz="1900" dirty="0"/>
          </a:p>
        </p:txBody>
      </p:sp>
      <p:sp>
        <p:nvSpPr>
          <p:cNvPr id="8" name="Shape 4"/>
          <p:cNvSpPr/>
          <p:nvPr/>
        </p:nvSpPr>
        <p:spPr>
          <a:xfrm>
            <a:off x="6350437" y="5580578"/>
            <a:ext cx="7415927" cy="1848088"/>
          </a:xfrm>
          <a:prstGeom prst="roundRect">
            <a:avLst>
              <a:gd name="adj" fmla="val 5611"/>
            </a:avLst>
          </a:prstGeom>
          <a:solidFill>
            <a:srgbClr val="D2D9F9"/>
          </a:solidFill>
          <a:ln w="15240">
            <a:solidFill>
              <a:srgbClr val="B8BFD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612493" y="5842635"/>
            <a:ext cx="3730704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Continuous Improvement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6612493" y="6376511"/>
            <a:ext cx="689181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By actively listening to student feedback, the hostel management can implement targeted improvements.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4017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5201" y="2856190"/>
            <a:ext cx="12498705" cy="584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 Analytics: Insights for Efficient Hostel Management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55201" y="5867400"/>
            <a:ext cx="13319998" cy="22860"/>
          </a:xfrm>
          <a:prstGeom prst="roundRect">
            <a:avLst>
              <a:gd name="adj" fmla="val 343965"/>
            </a:avLst>
          </a:prstGeom>
          <a:solidFill>
            <a:srgbClr val="B8BFDF"/>
          </a:solidFill>
          <a:ln/>
        </p:spPr>
      </p:sp>
      <p:sp>
        <p:nvSpPr>
          <p:cNvPr id="5" name="Shape 2"/>
          <p:cNvSpPr/>
          <p:nvPr/>
        </p:nvSpPr>
        <p:spPr>
          <a:xfrm>
            <a:off x="3251478" y="5212259"/>
            <a:ext cx="22860" cy="655201"/>
          </a:xfrm>
          <a:prstGeom prst="roundRect">
            <a:avLst>
              <a:gd name="adj" fmla="val 343965"/>
            </a:avLst>
          </a:prstGeom>
          <a:solidFill>
            <a:srgbClr val="B8BFDF"/>
          </a:solidFill>
          <a:ln/>
        </p:spPr>
      </p:sp>
      <p:sp>
        <p:nvSpPr>
          <p:cNvPr id="6" name="Shape 3"/>
          <p:cNvSpPr/>
          <p:nvPr/>
        </p:nvSpPr>
        <p:spPr>
          <a:xfrm>
            <a:off x="3052405" y="5656838"/>
            <a:ext cx="421124" cy="421124"/>
          </a:xfrm>
          <a:prstGeom prst="roundRect">
            <a:avLst>
              <a:gd name="adj" fmla="val 1867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221474" y="5726966"/>
            <a:ext cx="82987" cy="280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2092881" y="4021336"/>
            <a:ext cx="2340173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Manage Enrollment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842367" y="4426148"/>
            <a:ext cx="4841319" cy="598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Wardens can add new students, update their details, and maintain a comprehensive student database.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5952887" y="5867340"/>
            <a:ext cx="22860" cy="655201"/>
          </a:xfrm>
          <a:prstGeom prst="roundRect">
            <a:avLst>
              <a:gd name="adj" fmla="val 343965"/>
            </a:avLst>
          </a:prstGeom>
          <a:solidFill>
            <a:srgbClr val="B8BFDF"/>
          </a:solidFill>
          <a:ln/>
        </p:spPr>
      </p:sp>
      <p:sp>
        <p:nvSpPr>
          <p:cNvPr id="11" name="Shape 8"/>
          <p:cNvSpPr/>
          <p:nvPr/>
        </p:nvSpPr>
        <p:spPr>
          <a:xfrm>
            <a:off x="5753814" y="5656838"/>
            <a:ext cx="421124" cy="421124"/>
          </a:xfrm>
          <a:prstGeom prst="roundRect">
            <a:avLst>
              <a:gd name="adj" fmla="val 1867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5891093" y="5726966"/>
            <a:ext cx="146447" cy="280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4757976" y="6709767"/>
            <a:ext cx="2412921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Fee Payment Analysis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3543776" y="7114580"/>
            <a:ext cx="4841319" cy="598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Monitor fee payment patterns to identify any outstanding dues and alert students via email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8654296" y="5212259"/>
            <a:ext cx="22860" cy="655201"/>
          </a:xfrm>
          <a:prstGeom prst="roundRect">
            <a:avLst>
              <a:gd name="adj" fmla="val 343965"/>
            </a:avLst>
          </a:prstGeom>
          <a:solidFill>
            <a:srgbClr val="B8BFDF"/>
          </a:solidFill>
          <a:ln/>
        </p:spPr>
      </p:sp>
      <p:sp>
        <p:nvSpPr>
          <p:cNvPr id="16" name="Shape 13"/>
          <p:cNvSpPr/>
          <p:nvPr/>
        </p:nvSpPr>
        <p:spPr>
          <a:xfrm>
            <a:off x="8455223" y="5656838"/>
            <a:ext cx="421124" cy="421124"/>
          </a:xfrm>
          <a:prstGeom prst="roundRect">
            <a:avLst>
              <a:gd name="adj" fmla="val 1867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586907" y="5726966"/>
            <a:ext cx="157758" cy="280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7495699" y="3721894"/>
            <a:ext cx="2340173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Review Gate Passes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6245185" y="4126706"/>
            <a:ext cx="4841319" cy="898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Wardens can efficiently review and approve or deny student gate pass requests, ensuring campus security.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11355705" y="5867340"/>
            <a:ext cx="22860" cy="655201"/>
          </a:xfrm>
          <a:prstGeom prst="roundRect">
            <a:avLst>
              <a:gd name="adj" fmla="val 343965"/>
            </a:avLst>
          </a:prstGeom>
          <a:solidFill>
            <a:srgbClr val="B8BFDF"/>
          </a:solidFill>
          <a:ln/>
        </p:spPr>
      </p:sp>
      <p:sp>
        <p:nvSpPr>
          <p:cNvPr id="21" name="Shape 18"/>
          <p:cNvSpPr/>
          <p:nvPr/>
        </p:nvSpPr>
        <p:spPr>
          <a:xfrm>
            <a:off x="11156633" y="5656838"/>
            <a:ext cx="421124" cy="421124"/>
          </a:xfrm>
          <a:prstGeom prst="roundRect">
            <a:avLst>
              <a:gd name="adj" fmla="val 1867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11295817" y="5726966"/>
            <a:ext cx="142756" cy="280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4</a:t>
            </a:r>
            <a:endParaRPr lang="en-US" sz="2200" dirty="0"/>
          </a:p>
        </p:txBody>
      </p:sp>
      <p:sp>
        <p:nvSpPr>
          <p:cNvPr id="23" name="Text 20"/>
          <p:cNvSpPr/>
          <p:nvPr/>
        </p:nvSpPr>
        <p:spPr>
          <a:xfrm>
            <a:off x="10197108" y="6709767"/>
            <a:ext cx="2340173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Feedback check</a:t>
            </a:r>
            <a:endParaRPr lang="en-US" sz="1800" dirty="0"/>
          </a:p>
        </p:txBody>
      </p:sp>
      <p:sp>
        <p:nvSpPr>
          <p:cNvPr id="24" name="Text 21"/>
          <p:cNvSpPr/>
          <p:nvPr/>
        </p:nvSpPr>
        <p:spPr>
          <a:xfrm>
            <a:off x="8946594" y="7114580"/>
            <a:ext cx="4841319" cy="598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Can view the students feedback about the hostel and do the necessary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047280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Database Contents</a:t>
            </a:r>
            <a:endParaRPr lang="en-US" sz="4850" dirty="0"/>
          </a:p>
        </p:txBody>
      </p:sp>
      <p:sp>
        <p:nvSpPr>
          <p:cNvPr id="5" name="Text 2"/>
          <p:cNvSpPr/>
          <p:nvPr/>
        </p:nvSpPr>
        <p:spPr>
          <a:xfrm>
            <a:off x="864037" y="318908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 have used five tables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386179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Login Table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4037" y="434316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Check out Table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64037" y="482453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Fee Table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64037" y="530590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Student Table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864037" y="578727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Feedback Table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3334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715565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3334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2024-11-04T03:27:26Z</dcterms:created>
  <dcterms:modified xsi:type="dcterms:W3CDTF">2024-11-04T03:27:26Z</dcterms:modified>
</cp:coreProperties>
</file>